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274" r:id="rId3"/>
    <p:sldId id="279" r:id="rId4"/>
    <p:sldId id="277" r:id="rId5"/>
    <p:sldId id="260" r:id="rId6"/>
    <p:sldId id="276" r:id="rId7"/>
    <p:sldId id="281" r:id="rId8"/>
    <p:sldId id="278" r:id="rId9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3" autoAdjust="0"/>
  </p:normalViewPr>
  <p:slideViewPr>
    <p:cSldViewPr>
      <p:cViewPr varScale="1">
        <p:scale>
          <a:sx n="82" d="100"/>
          <a:sy n="82" d="100"/>
        </p:scale>
        <p:origin x="-3228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41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ko-KR" altLang="en-US" smtClean="0"/>
              <a:t>아마도 큐레이터상</a:t>
            </a:r>
            <a:r>
              <a:rPr lang="en-US" altLang="ko-KR" smtClean="0"/>
              <a:t>_</a:t>
            </a:r>
            <a:r>
              <a:rPr lang="ko-KR" altLang="en-US" smtClean="0"/>
              <a:t>전시기획안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ko-KR" smtClean="0"/>
              <a:t>2013-10-30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D9F9C-9257-42B9-84C7-E103DBB30F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9960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ko-KR" altLang="en-US" dirty="0" smtClean="0"/>
              <a:t>아마도 </a:t>
            </a:r>
            <a:r>
              <a:rPr lang="ko-KR" altLang="en-US" dirty="0" err="1" smtClean="0"/>
              <a:t>큐레이터상</a:t>
            </a:r>
            <a:r>
              <a:rPr lang="en-US" altLang="ko-KR" dirty="0" smtClean="0"/>
              <a:t>_</a:t>
            </a:r>
            <a:r>
              <a:rPr lang="ko-KR" altLang="en-US" dirty="0" err="1" smtClean="0"/>
              <a:t>전시기획안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ko-KR" smtClean="0"/>
              <a:t>2013-10-30</a:t>
            </a:r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470F7-927A-4696-BE41-64DE7E2082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4133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C21F-5752-4ABE-874B-D7CDC731CBB0}" type="datetime1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아마도 큐레이터상</a:t>
            </a:r>
            <a:r>
              <a:rPr lang="en-US" altLang="ko-KR" smtClean="0"/>
              <a:t>_</a:t>
            </a:r>
            <a:r>
              <a:rPr lang="ko-KR" altLang="en-US" smtClean="0"/>
              <a:t>전시기획안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B607-322A-445A-8123-3B1A903A1755}" type="datetime1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아마도 큐레이터상</a:t>
            </a:r>
            <a:r>
              <a:rPr lang="en-US" altLang="ko-KR" smtClean="0"/>
              <a:t>_</a:t>
            </a:r>
            <a:r>
              <a:rPr lang="ko-KR" altLang="en-US" smtClean="0"/>
              <a:t>전시기획안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8A1C-CBC3-4CE9-99B8-07888BDA0783}" type="datetime1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아마도 큐레이터상</a:t>
            </a:r>
            <a:r>
              <a:rPr lang="en-US" altLang="ko-KR" smtClean="0"/>
              <a:t>_</a:t>
            </a:r>
            <a:r>
              <a:rPr lang="ko-KR" altLang="en-US" smtClean="0"/>
              <a:t>전시기획안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EA7C-BEFC-4835-A33A-8FFE56542AD2}" type="datetime1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아마도 큐레이터상</a:t>
            </a:r>
            <a:r>
              <a:rPr lang="en-US" altLang="ko-KR" smtClean="0"/>
              <a:t>_</a:t>
            </a:r>
            <a:r>
              <a:rPr lang="ko-KR" altLang="en-US" smtClean="0"/>
              <a:t>전시기획안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C667-DC17-44C7-B18C-78A9D8EAB901}" type="datetime1">
              <a:rPr lang="ko-KR" altLang="en-US" smtClean="0"/>
              <a:pPr/>
              <a:t>2021-10-02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       아마도 </a:t>
            </a:r>
            <a:r>
              <a:rPr lang="ko-KR" altLang="en-US" dirty="0" err="1" smtClean="0"/>
              <a:t>큐레이터상</a:t>
            </a:r>
            <a:r>
              <a:rPr lang="en-US" altLang="ko-KR" dirty="0" smtClean="0"/>
              <a:t>_</a:t>
            </a:r>
            <a:r>
              <a:rPr lang="ko-KR" altLang="en-US" dirty="0" err="1" smtClean="0"/>
              <a:t>전시기획안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6" name="그림 5" descr="amado_logo(small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2886" y="8508439"/>
            <a:ext cx="270030" cy="4364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1FC-EDAA-4F5B-876A-EF471C7D7D87}" type="datetimeFigureOut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763C-CD94-46CE-95E2-3F7DADE30B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9F7-F4B4-4E07-ACA9-8112E9DA67FC}" type="datetime1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아마도 사진상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242646" y="347531"/>
            <a:ext cx="6372708" cy="80648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amado_logo(small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6652" y="443544"/>
            <a:ext cx="486054" cy="78554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44724" y="539553"/>
            <a:ext cx="529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작품이미지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이미지 </a:t>
            </a:r>
            <a:r>
              <a:rPr lang="en-US" altLang="ko-KR" b="1" dirty="0" smtClean="0"/>
              <a:t>10</a:t>
            </a:r>
            <a:r>
              <a:rPr lang="ko-KR" altLang="en-US" b="1" dirty="0" smtClean="0"/>
              <a:t>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작품캡션 첨부</a:t>
            </a:r>
            <a:r>
              <a:rPr lang="en-US" altLang="ko-KR" b="1" dirty="0" smtClean="0"/>
              <a:t>:</a:t>
            </a:r>
            <a:r>
              <a:rPr lang="ko-KR" altLang="en-US" b="1" dirty="0" smtClean="0"/>
              <a:t>제목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사이즈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기법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년도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ko-KR" altLang="en-US" b="1" dirty="0" smtClean="0"/>
              <a:t>작품이미지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이미지 </a:t>
            </a:r>
            <a:r>
              <a:rPr lang="en-US" altLang="ko-KR" b="1" dirty="0" smtClean="0"/>
              <a:t>10</a:t>
            </a:r>
            <a:r>
              <a:rPr lang="ko-KR" altLang="en-US" b="1" dirty="0" smtClean="0"/>
              <a:t>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작품캡션 첨부</a:t>
            </a:r>
            <a:r>
              <a:rPr lang="en-US" altLang="ko-KR" b="1" dirty="0" smtClean="0"/>
              <a:t>:</a:t>
            </a:r>
            <a:r>
              <a:rPr lang="ko-KR" altLang="en-US" b="1" dirty="0" smtClean="0"/>
              <a:t>제목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사이즈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기법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년도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/>
            </a:r>
            <a:br>
              <a:rPr lang="ko-KR" altLang="en-US" b="1" dirty="0" smtClean="0"/>
            </a:b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1FC-EDAA-4F5B-876A-EF471C7D7D87}" type="datetimeFigureOut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763C-CD94-46CE-95E2-3F7DADE30B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1FC-EDAA-4F5B-876A-EF471C7D7D87}" type="datetimeFigureOut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763C-CD94-46CE-95E2-3F7DADE30B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1FC-EDAA-4F5B-876A-EF471C7D7D87}" type="datetimeFigureOut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763C-CD94-46CE-95E2-3F7DADE30B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1FC-EDAA-4F5B-876A-EF471C7D7D87}" type="datetimeFigureOut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763C-CD94-46CE-95E2-3F7DADE30B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AE999-D2A2-4C15-9CC0-3386DCF8769B}" type="datetime1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아마도 큐레이터상</a:t>
            </a:r>
            <a:r>
              <a:rPr lang="en-US" altLang="ko-KR" smtClean="0"/>
              <a:t>_</a:t>
            </a:r>
            <a:r>
              <a:rPr lang="ko-KR" altLang="en-US" smtClean="0"/>
              <a:t>전시기획안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1FC-EDAA-4F5B-876A-EF471C7D7D87}" type="datetimeFigureOut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763C-CD94-46CE-95E2-3F7DADE30B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1FC-EDAA-4F5B-876A-EF471C7D7D87}" type="datetimeFigureOut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763C-CD94-46CE-95E2-3F7DADE30B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1FC-EDAA-4F5B-876A-EF471C7D7D87}" type="datetimeFigureOut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763C-CD94-46CE-95E2-3F7DADE30B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1FC-EDAA-4F5B-876A-EF471C7D7D87}" type="datetimeFigureOut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763C-CD94-46CE-95E2-3F7DADE30B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1FC-EDAA-4F5B-876A-EF471C7D7D87}" type="datetimeFigureOut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763C-CD94-46CE-95E2-3F7DADE30B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1FC-EDAA-4F5B-876A-EF471C7D7D87}" type="datetimeFigureOut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763C-CD94-46CE-95E2-3F7DADE30B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71FC-EDAA-4F5B-876A-EF471C7D7D87}" type="datetimeFigureOut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763C-CD94-46CE-95E2-3F7DADE30B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913-43BE-4727-896C-4BB21C7F656C}" type="datetime1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아마도 큐레이터상</a:t>
            </a:r>
            <a:r>
              <a:rPr lang="en-US" altLang="ko-KR" smtClean="0"/>
              <a:t>_</a:t>
            </a:r>
            <a:r>
              <a:rPr lang="ko-KR" altLang="en-US" smtClean="0"/>
              <a:t>전시기획안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AD8E-3F8A-4AAA-A73F-FE264A0B62CD}" type="datetime1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아마도 큐레이터상</a:t>
            </a:r>
            <a:r>
              <a:rPr lang="en-US" altLang="ko-KR" smtClean="0"/>
              <a:t>_</a:t>
            </a:r>
            <a:r>
              <a:rPr lang="ko-KR" altLang="en-US" smtClean="0"/>
              <a:t>전시기획안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750A-521E-4B0E-9DAF-3EE389F10E72}" type="datetime1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아마도 큐레이터상</a:t>
            </a:r>
            <a:r>
              <a:rPr lang="en-US" altLang="ko-KR" smtClean="0"/>
              <a:t>_</a:t>
            </a:r>
            <a:r>
              <a:rPr lang="ko-KR" altLang="en-US" smtClean="0"/>
              <a:t>전시기획안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7CAA-9CB8-4F9D-8314-CACAEE7711BF}" type="datetime1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아마도 큐레이터상</a:t>
            </a:r>
            <a:r>
              <a:rPr lang="en-US" altLang="ko-KR" smtClean="0"/>
              <a:t>_</a:t>
            </a:r>
            <a:r>
              <a:rPr lang="ko-KR" altLang="en-US" smtClean="0"/>
              <a:t>전시기획안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9F7-F4B4-4E07-ACA9-8112E9DA67FC}" type="datetime1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아마도 사진상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242646" y="347531"/>
            <a:ext cx="6372708" cy="80648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amado_logo(small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6652" y="443544"/>
            <a:ext cx="486054" cy="785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7D9A-7C4F-4DA6-8351-372ED01F549A}" type="datetime1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아마도 큐레이터상</a:t>
            </a:r>
            <a:r>
              <a:rPr lang="en-US" altLang="ko-KR" smtClean="0"/>
              <a:t>_</a:t>
            </a:r>
            <a:r>
              <a:rPr lang="ko-KR" altLang="en-US" smtClean="0"/>
              <a:t>전시기획안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55E5-569A-4A32-8730-B49644DFCA55}" type="datetime1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아마도 큐레이터상</a:t>
            </a:r>
            <a:r>
              <a:rPr lang="en-US" altLang="ko-KR" smtClean="0"/>
              <a:t>_</a:t>
            </a:r>
            <a:r>
              <a:rPr lang="ko-KR" altLang="en-US" smtClean="0"/>
              <a:t>전시기획안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87D9A-7C4F-4DA6-8351-372ED01F549A}" type="datetime1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 smtClean="0"/>
              <a:t>아마도 큐레이터상</a:t>
            </a:r>
            <a:r>
              <a:rPr lang="en-US" altLang="ko-KR" smtClean="0"/>
              <a:t>_</a:t>
            </a:r>
            <a:r>
              <a:rPr lang="ko-KR" altLang="en-US" smtClean="0"/>
              <a:t>전시기획안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F2613-F65B-4D48-B1AE-4AEFF28F0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71FC-EDAA-4F5B-876A-EF471C7D7D87}" type="datetimeFigureOut">
              <a:rPr lang="ko-KR" altLang="en-US" smtClean="0"/>
              <a:pPr/>
              <a:t>2021-10-02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763C-CD94-46CE-95E2-3F7DADE30B6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50658" y="2747799"/>
            <a:ext cx="61026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b="1" u="sng" dirty="0" smtClean="0"/>
          </a:p>
          <a:p>
            <a:pPr algn="ctr"/>
            <a:r>
              <a:rPr lang="ko-KR" altLang="en-US" sz="2000" b="1" dirty="0" smtClean="0"/>
              <a:t>제</a:t>
            </a:r>
            <a:r>
              <a:rPr lang="en-US" altLang="ko-KR" sz="2000" b="1" dirty="0"/>
              <a:t>9</a:t>
            </a:r>
            <a:r>
              <a:rPr lang="ko-KR" altLang="en-US" sz="2000" b="1" dirty="0" smtClean="0"/>
              <a:t>회 아마도사진상</a:t>
            </a:r>
            <a:endParaRPr lang="en-US" altLang="ko-KR" sz="2000" b="1" dirty="0" smtClean="0"/>
          </a:p>
          <a:p>
            <a:pPr algn="ctr"/>
            <a:r>
              <a:rPr lang="en-US" altLang="ko-KR" sz="2000" b="1" dirty="0" smtClean="0"/>
              <a:t>The 9</a:t>
            </a:r>
            <a:r>
              <a:rPr lang="en-US" altLang="ko-KR" sz="2000" b="1" baseline="30000" dirty="0" smtClean="0"/>
              <a:t>th</a:t>
            </a:r>
            <a:r>
              <a:rPr lang="en-US" altLang="ko-KR" sz="2000" b="1" dirty="0" smtClean="0"/>
              <a:t> Amado Photography Award</a:t>
            </a:r>
            <a:endParaRPr lang="ko-KR" altLang="en-US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565793" y="6012159"/>
            <a:ext cx="36724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 smtClean="0"/>
              <a:t>지원</a:t>
            </a:r>
            <a:r>
              <a:rPr lang="ko-KR" altLang="en-US" sz="1300" b="1" dirty="0"/>
              <a:t>자</a:t>
            </a:r>
            <a:r>
              <a:rPr lang="ko-KR" altLang="en-US" sz="1300" b="1" dirty="0" smtClean="0"/>
              <a:t>명</a:t>
            </a:r>
            <a:r>
              <a:rPr lang="en-US" altLang="ko-KR" sz="1300" b="1" dirty="0" smtClean="0"/>
              <a:t>:</a:t>
            </a:r>
          </a:p>
          <a:p>
            <a:pPr algn="ctr"/>
            <a:r>
              <a:rPr lang="en-US" altLang="ko-KR" sz="1300" b="1" dirty="0">
                <a:cs typeface="바탕"/>
              </a:rPr>
              <a:t>(applicant</a:t>
            </a:r>
            <a:r>
              <a:rPr lang="en-US" altLang="ko-KR" sz="1300" b="1" dirty="0" smtClean="0">
                <a:cs typeface="바탕"/>
              </a:rPr>
              <a:t>)</a:t>
            </a:r>
            <a:r>
              <a:rPr lang="en-US" altLang="ko-KR" sz="1300" b="1" dirty="0" smtClean="0"/>
              <a:t> </a:t>
            </a:r>
            <a:endParaRPr lang="en-US" altLang="ko-KR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759089"/>
              </p:ext>
            </p:extLst>
          </p:nvPr>
        </p:nvGraphicFramePr>
        <p:xfrm>
          <a:off x="260648" y="323529"/>
          <a:ext cx="6336704" cy="8094224"/>
        </p:xfrm>
        <a:graphic>
          <a:graphicData uri="http://schemas.openxmlformats.org/drawingml/2006/table">
            <a:tbl>
              <a:tblPr firstRow="1" bandRow="1"/>
              <a:tblGrid>
                <a:gridCol w="792088"/>
                <a:gridCol w="864096"/>
                <a:gridCol w="2088232"/>
                <a:gridCol w="792088"/>
                <a:gridCol w="1800200"/>
              </a:tblGrid>
              <a:tr h="583385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endParaRPr lang="en-US" altLang="ko-KR" sz="900" b="1" dirty="0" smtClean="0">
                        <a:latin typeface="맑은 고딕"/>
                        <a:ea typeface="맑은 고딕"/>
                        <a:cs typeface="바탕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ko-KR" sz="1050" b="1" dirty="0" smtClean="0">
                        <a:latin typeface="+mn-lt"/>
                        <a:ea typeface="+mn-ea"/>
                        <a:cs typeface="바탕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ko-KR" sz="1050" b="1" dirty="0" smtClean="0">
                        <a:latin typeface="+mn-lt"/>
                        <a:ea typeface="+mn-ea"/>
                        <a:cs typeface="바탕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ko-KR" sz="1050" b="1" dirty="0" smtClean="0">
                        <a:latin typeface="+mn-lt"/>
                        <a:ea typeface="+mn-ea"/>
                        <a:cs typeface="바탕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ko-KR" sz="1050" b="1" dirty="0" smtClean="0">
                          <a:latin typeface="+mn-lt"/>
                          <a:ea typeface="+mn-ea"/>
                          <a:cs typeface="바탕"/>
                        </a:rPr>
                        <a:t>인적</a:t>
                      </a:r>
                      <a:endParaRPr lang="ko-KR" altLang="ko-KR" sz="1050" dirty="0" smtClean="0"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ko-KR" sz="1050" b="1" dirty="0" smtClean="0">
                          <a:latin typeface="+mn-lt"/>
                          <a:ea typeface="+mn-ea"/>
                          <a:cs typeface="바탕"/>
                        </a:rPr>
                        <a:t>사항</a:t>
                      </a:r>
                      <a:endParaRPr lang="en-US" altLang="ko-KR" sz="1050" b="1" dirty="0" smtClean="0">
                        <a:latin typeface="+mn-lt"/>
                        <a:ea typeface="+mn-ea"/>
                        <a:cs typeface="바탕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800" b="1" dirty="0" smtClean="0">
                          <a:latin typeface="+mn-lt"/>
                          <a:ea typeface="+mn-ea"/>
                          <a:cs typeface="바탕"/>
                        </a:rPr>
                        <a:t>(Personal information)</a:t>
                      </a:r>
                      <a:endParaRPr lang="ko-KR" sz="8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35859" marR="3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ko-KR" sz="1000" b="1" dirty="0" smtClean="0">
                          <a:latin typeface="맑은 고딕"/>
                          <a:ea typeface="맑은 고딕"/>
                          <a:cs typeface="바탕"/>
                        </a:rPr>
                        <a:t>성명</a:t>
                      </a:r>
                      <a:r>
                        <a:rPr lang="en-US" altLang="ko-KR" sz="1000" b="1" dirty="0" smtClean="0">
                          <a:latin typeface="맑은 고딕"/>
                          <a:ea typeface="맑은 고딕"/>
                          <a:cs typeface="바탕"/>
                        </a:rPr>
                        <a:t>/</a:t>
                      </a:r>
                      <a:r>
                        <a:rPr lang="ko-KR" altLang="en-US" sz="1000" b="1" dirty="0" err="1" smtClean="0">
                          <a:latin typeface="맑은 고딕"/>
                          <a:ea typeface="맑은 고딕"/>
                          <a:cs typeface="바탕"/>
                        </a:rPr>
                        <a:t>팀명</a:t>
                      </a:r>
                      <a:endParaRPr lang="ko-KR" sz="1000" b="1" dirty="0">
                        <a:latin typeface="맑은 고딕"/>
                        <a:ea typeface="맑은 고딕"/>
                        <a:cs typeface="바탕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800" b="1" dirty="0" smtClean="0">
                          <a:latin typeface="맑은 고딕"/>
                          <a:ea typeface="맑은 고딕"/>
                          <a:cs typeface="바탕"/>
                        </a:rPr>
                        <a:t>(Name/Team)</a:t>
                      </a:r>
                      <a:endParaRPr lang="ko-KR" sz="8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35859" marR="3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endParaRPr lang="en-US" altLang="ko-KR" sz="9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defRPr/>
                      </a:pPr>
                      <a:endParaRPr lang="ko-KR" sz="9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35859" marR="35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7702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ko-KR" altLang="ko-KR" sz="1000" b="1" dirty="0" smtClean="0">
                          <a:latin typeface="+mn-lt"/>
                          <a:ea typeface="+mn-ea"/>
                          <a:cs typeface="바탕"/>
                        </a:rPr>
                        <a:t>생년월일</a:t>
                      </a:r>
                      <a:endParaRPr lang="en-US" altLang="ko-KR" sz="1000" b="1" dirty="0" smtClean="0">
                        <a:latin typeface="+mn-lt"/>
                        <a:ea typeface="+mn-ea"/>
                        <a:cs typeface="바탕"/>
                      </a:endParaRPr>
                    </a:p>
                    <a:p>
                      <a:pPr marR="127000" algn="ctr">
                        <a:spcAft>
                          <a:spcPts val="0"/>
                        </a:spcAft>
                      </a:pPr>
                      <a:r>
                        <a:rPr lang="en-US" altLang="ko-KR" sz="800" b="1" dirty="0" smtClean="0">
                          <a:latin typeface="+mn-lt"/>
                          <a:ea typeface="+mn-ea"/>
                          <a:cs typeface="바탕"/>
                        </a:rPr>
                        <a:t>(Date</a:t>
                      </a:r>
                      <a:r>
                        <a:rPr lang="en-US" altLang="ko-KR" sz="800" b="1" baseline="0" dirty="0" smtClean="0">
                          <a:latin typeface="+mn-lt"/>
                          <a:ea typeface="+mn-ea"/>
                          <a:cs typeface="바탕"/>
                        </a:rPr>
                        <a:t> of </a:t>
                      </a:r>
                      <a:r>
                        <a:rPr lang="en-US" altLang="ko-KR" sz="800" b="1" dirty="0" smtClean="0">
                          <a:latin typeface="+mn-lt"/>
                          <a:ea typeface="+mn-ea"/>
                          <a:cs typeface="바탕"/>
                        </a:rPr>
                        <a:t>Birth)</a:t>
                      </a:r>
                      <a:endParaRPr lang="ko-KR" altLang="ko-KR" sz="800" dirty="0"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5859" marR="3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900" b="1" dirty="0" smtClean="0"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en-US" altLang="ko-KR" sz="900" b="1" dirty="0" err="1" smtClean="0">
                          <a:latin typeface="+mn-lt"/>
                          <a:ea typeface="+mn-ea"/>
                          <a:cs typeface="Times New Roman"/>
                        </a:rPr>
                        <a:t>dd</a:t>
                      </a:r>
                      <a:r>
                        <a:rPr lang="en-US" altLang="ko-KR" sz="900" b="1" dirty="0" smtClean="0">
                          <a:latin typeface="+mn-lt"/>
                          <a:ea typeface="+mn-ea"/>
                          <a:cs typeface="Times New Roman"/>
                        </a:rPr>
                        <a:t>/mm/</a:t>
                      </a:r>
                      <a:r>
                        <a:rPr lang="en-US" altLang="ko-KR" sz="900" b="1" dirty="0" err="1" smtClean="0">
                          <a:latin typeface="+mn-lt"/>
                          <a:ea typeface="+mn-ea"/>
                          <a:cs typeface="Times New Roman"/>
                        </a:rPr>
                        <a:t>yy</a:t>
                      </a:r>
                      <a:r>
                        <a:rPr lang="en-US" altLang="ko-KR" sz="900" b="1" dirty="0" smtClean="0"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ko-KR" altLang="ko-KR" sz="900" b="1" dirty="0"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5859" marR="3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lt"/>
                        </a:rPr>
                        <a:t>국적</a:t>
                      </a:r>
                      <a:endParaRPr lang="en-US" altLang="ko-KR" sz="1000" b="1" dirty="0" smtClean="0">
                        <a:latin typeface="+mn-lt"/>
                      </a:endParaRPr>
                    </a:p>
                    <a:p>
                      <a:pPr algn="ctr" latinLnBrk="1"/>
                      <a:r>
                        <a:rPr lang="en-US" altLang="ko-KR" sz="800" b="1" dirty="0" smtClean="0">
                          <a:latin typeface="+mn-lt"/>
                        </a:rPr>
                        <a:t>(Nationality)</a:t>
                      </a:r>
                      <a:endParaRPr lang="ko-KR" altLang="en-US" sz="800" b="1" dirty="0" smtClean="0">
                        <a:latin typeface="+mn-lt"/>
                      </a:endParaRPr>
                    </a:p>
                  </a:txBody>
                  <a:tcPr marL="35859" marR="3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altLang="ko-KR" sz="900" b="1" dirty="0"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5859" marR="3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09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ko-KR" sz="1000" b="1" dirty="0" smtClean="0">
                          <a:latin typeface="+mn-lt"/>
                          <a:ea typeface="+mn-ea"/>
                          <a:cs typeface="바탕"/>
                        </a:rPr>
                        <a:t>주소</a:t>
                      </a:r>
                      <a:endParaRPr lang="en-US" altLang="ko-KR" sz="1000" b="1" dirty="0" smtClean="0">
                        <a:latin typeface="+mn-lt"/>
                        <a:ea typeface="+mn-ea"/>
                        <a:cs typeface="바탕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800" b="1" dirty="0" smtClean="0">
                          <a:latin typeface="+mn-lt"/>
                          <a:ea typeface="+mn-ea"/>
                          <a:cs typeface="Times New Roman"/>
                        </a:rPr>
                        <a:t>(Home Address)</a:t>
                      </a:r>
                      <a:endParaRPr lang="ko-KR" altLang="ko-KR" sz="800" dirty="0"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5859" marR="3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endParaRPr lang="en-US" altLang="ko-KR" sz="9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endParaRPr lang="en-US" altLang="ko-KR" sz="9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defRPr/>
                      </a:pPr>
                      <a:endParaRPr lang="ko-KR" sz="9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35859" marR="35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8955"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ko-KR" sz="1000" b="1" dirty="0" smtClean="0">
                          <a:latin typeface="+mn-lt"/>
                          <a:ea typeface="+mn-ea"/>
                          <a:cs typeface="바탕"/>
                        </a:rPr>
                        <a:t>연락처</a:t>
                      </a:r>
                      <a:endParaRPr lang="en-US" altLang="ko-KR" sz="1000" b="1" dirty="0" smtClean="0">
                        <a:latin typeface="+mn-lt"/>
                        <a:ea typeface="+mn-ea"/>
                        <a:cs typeface="바탕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800" b="1" dirty="0" smtClean="0">
                          <a:latin typeface="+mn-lt"/>
                          <a:ea typeface="+mn-ea"/>
                          <a:cs typeface="바탕"/>
                        </a:rPr>
                        <a:t>(Contact</a:t>
                      </a:r>
                      <a:r>
                        <a:rPr lang="en-US" altLang="ko-KR" sz="800" b="1" baseline="0" dirty="0" smtClean="0">
                          <a:latin typeface="+mn-lt"/>
                          <a:ea typeface="+mn-ea"/>
                          <a:cs typeface="바탕"/>
                        </a:rPr>
                        <a:t>)</a:t>
                      </a:r>
                      <a:endParaRPr lang="en-US" altLang="ko-KR" sz="800" b="1" dirty="0" smtClean="0">
                        <a:latin typeface="+mn-lt"/>
                        <a:ea typeface="+mn-ea"/>
                        <a:cs typeface="바탕"/>
                      </a:endParaRPr>
                    </a:p>
                  </a:txBody>
                  <a:tcPr marL="35859" marR="3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o-KR" altLang="ko-KR" sz="1000" b="1" dirty="0" smtClean="0">
                          <a:latin typeface="+mn-lt"/>
                          <a:ea typeface="+mn-ea"/>
                          <a:cs typeface="바탕"/>
                        </a:rPr>
                        <a:t>휴대전화</a:t>
                      </a:r>
                      <a:r>
                        <a:rPr lang="en-US" altLang="ko-KR" sz="800" b="1" dirty="0" smtClean="0">
                          <a:latin typeface="+mn-lt"/>
                          <a:ea typeface="+mn-ea"/>
                          <a:cs typeface="바탕"/>
                        </a:rPr>
                        <a:t>(Phone number</a:t>
                      </a:r>
                      <a:r>
                        <a:rPr lang="en-US" altLang="ko-KR" sz="1000" b="1" dirty="0" smtClean="0">
                          <a:latin typeface="+mn-lt"/>
                          <a:ea typeface="+mn-ea"/>
                          <a:cs typeface="바탕"/>
                        </a:rPr>
                        <a:t>): </a:t>
                      </a:r>
                      <a:endParaRPr lang="en-US" sz="1000" b="1" dirty="0">
                        <a:latin typeface="맑은 고딕"/>
                        <a:ea typeface="맑은 고딕"/>
                        <a:cs typeface="바탕"/>
                      </a:endParaRPr>
                    </a:p>
                  </a:txBody>
                  <a:tcPr marL="35859" marR="35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89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atin typeface="+mn-lt"/>
                          <a:ea typeface="+mn-ea"/>
                          <a:cs typeface="Times New Roman"/>
                        </a:rPr>
                        <a:t>E-mail Address</a:t>
                      </a:r>
                      <a:r>
                        <a:rPr lang="en-US" altLang="ko-KR" sz="1000" b="1" dirty="0">
                          <a:latin typeface="+mn-lt"/>
                          <a:ea typeface="+mn-ea"/>
                          <a:cs typeface="Times New Roman"/>
                        </a:rPr>
                        <a:t>:</a:t>
                      </a:r>
                      <a:endParaRPr lang="ko-KR" altLang="ko-KR" sz="1000" b="1" dirty="0" smtClean="0"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5859" marR="35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6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ko-KR" sz="1000" b="1" dirty="0" smtClean="0">
                          <a:latin typeface="맑은 고딕"/>
                          <a:ea typeface="맑은 고딕"/>
                          <a:cs typeface="바탕"/>
                        </a:rPr>
                        <a:t>학력</a:t>
                      </a:r>
                      <a:endParaRPr lang="en-US" altLang="ko-KR" sz="1000" b="1" dirty="0" smtClean="0">
                        <a:latin typeface="맑은 고딕"/>
                        <a:ea typeface="맑은 고딕"/>
                        <a:cs typeface="바탕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altLang="ko-KR" sz="800" b="1" dirty="0" smtClean="0">
                          <a:latin typeface="+mn-lt"/>
                          <a:ea typeface="+mn-ea"/>
                          <a:cs typeface="바탕"/>
                        </a:rPr>
                        <a:t>(Education)</a:t>
                      </a:r>
                      <a:endParaRPr lang="ko-KR" sz="8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35859" marR="3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00" b="1" dirty="0" smtClean="0">
                          <a:latin typeface="맑은 고딕"/>
                          <a:ea typeface="맑은 고딕"/>
                          <a:cs typeface="Times New Roman"/>
                        </a:rPr>
                        <a:t>최종학력</a:t>
                      </a:r>
                      <a:endParaRPr lang="en-US" altLang="ko-KR" sz="1000" b="1" dirty="0" smtClean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 smtClean="0">
                          <a:latin typeface="+mn-lt"/>
                          <a:ea typeface="+mn-ea"/>
                          <a:cs typeface="바탕"/>
                        </a:rPr>
                        <a:t>(Final</a:t>
                      </a:r>
                      <a:r>
                        <a:rPr lang="en-US" altLang="ko-KR" sz="800" b="1" baseline="0" dirty="0" smtClean="0">
                          <a:latin typeface="+mn-lt"/>
                          <a:ea typeface="+mn-ea"/>
                          <a:cs typeface="바탕"/>
                        </a:rPr>
                        <a:t> </a:t>
                      </a:r>
                      <a:r>
                        <a:rPr lang="en-US" altLang="ko-KR" sz="800" b="1" dirty="0" smtClean="0">
                          <a:latin typeface="+mn-lt"/>
                          <a:ea typeface="+mn-ea"/>
                          <a:cs typeface="바탕"/>
                        </a:rPr>
                        <a:t>Education)</a:t>
                      </a:r>
                      <a:endParaRPr lang="ko-KR" altLang="ko-KR" sz="800" dirty="0" smtClean="0"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5859" marR="3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900" b="1" dirty="0" smtClean="0">
                          <a:latin typeface="맑은 고딕"/>
                          <a:ea typeface="맑은 고딕"/>
                          <a:cs typeface="바탕"/>
                        </a:rPr>
                        <a:t>       </a:t>
                      </a:r>
                      <a:r>
                        <a:rPr lang="ko-KR" sz="1000" b="1" dirty="0" smtClean="0">
                          <a:latin typeface="맑은 고딕"/>
                          <a:ea typeface="맑은 고딕"/>
                          <a:cs typeface="바탕"/>
                        </a:rPr>
                        <a:t>년도</a:t>
                      </a:r>
                      <a:r>
                        <a:rPr lang="en-US" sz="1000" b="1" dirty="0" smtClean="0">
                          <a:latin typeface="맑은 고딕"/>
                          <a:ea typeface="맑은 고딕"/>
                          <a:cs typeface="바탕"/>
                        </a:rPr>
                        <a:t>                            </a:t>
                      </a:r>
                      <a:r>
                        <a:rPr lang="ko-KR" sz="1000" b="1" dirty="0" smtClean="0">
                          <a:latin typeface="맑은 고딕"/>
                          <a:ea typeface="맑은 고딕"/>
                          <a:cs typeface="바탕"/>
                        </a:rPr>
                        <a:t>학교</a:t>
                      </a:r>
                      <a:r>
                        <a:rPr lang="en-US" sz="1000" b="1" dirty="0" smtClean="0">
                          <a:latin typeface="맑은 고딕"/>
                          <a:ea typeface="맑은 고딕"/>
                          <a:cs typeface="바탕"/>
                        </a:rPr>
                        <a:t>                        </a:t>
                      </a:r>
                      <a:r>
                        <a:rPr lang="ko-KR" sz="1000" b="1" dirty="0" smtClean="0">
                          <a:latin typeface="맑은 고딕"/>
                          <a:ea typeface="맑은 고딕"/>
                          <a:cs typeface="바탕"/>
                        </a:rPr>
                        <a:t>과 </a:t>
                      </a:r>
                      <a:r>
                        <a:rPr lang="ko-KR" altLang="en-US" sz="1000" b="1" dirty="0" smtClean="0">
                          <a:latin typeface="맑은 고딕"/>
                          <a:ea typeface="맑은 고딕"/>
                          <a:cs typeface="바탕"/>
                        </a:rPr>
                        <a:t> 졸업 </a:t>
                      </a:r>
                      <a:endParaRPr lang="en-US" altLang="ko-KR" sz="1000" b="1" dirty="0" smtClean="0">
                        <a:latin typeface="+mn-lt"/>
                        <a:ea typeface="+mn-ea"/>
                        <a:cs typeface="바탕"/>
                      </a:endParaRPr>
                    </a:p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            (Year of  graduation)              (Name of School)            (Course &amp; Degree)</a:t>
                      </a:r>
                      <a:endParaRPr lang="ko-KR" altLang="en-US" sz="900" b="1" dirty="0">
                        <a:latin typeface="맑은 고딕"/>
                        <a:ea typeface="맑은 고딕"/>
                        <a:cs typeface="바탕"/>
                      </a:endParaRPr>
                    </a:p>
                  </a:txBody>
                  <a:tcPr marL="35859" marR="3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83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en-US" sz="1000" b="1" dirty="0" smtClean="0">
                          <a:latin typeface="+mn-lt"/>
                          <a:ea typeface="+mn-ea"/>
                          <a:cs typeface="Times New Roman"/>
                        </a:rPr>
                        <a:t>경력 사항</a:t>
                      </a:r>
                      <a:endParaRPr lang="en-US" altLang="ko-KR" sz="1000" b="1" dirty="0" smtClean="0"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800" b="1" dirty="0" smtClean="0">
                          <a:latin typeface="+mn-lt"/>
                          <a:ea typeface="+mn-ea"/>
                          <a:cs typeface="Times New Roman"/>
                        </a:rPr>
                        <a:t>(Exhibition</a:t>
                      </a:r>
                      <a:r>
                        <a:rPr lang="en-US" altLang="ko-KR" sz="800" b="1" baseline="0" dirty="0" smtClean="0">
                          <a:latin typeface="+mn-lt"/>
                          <a:ea typeface="+mn-ea"/>
                          <a:cs typeface="Times New Roman"/>
                        </a:rPr>
                        <a:t> &amp; Experience)</a:t>
                      </a:r>
                      <a:endParaRPr lang="ko-KR" sz="8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35859" marR="3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gridSpan="4">
                  <a:txBody>
                    <a:bodyPr/>
                    <a:lstStyle/>
                    <a:p>
                      <a:pPr lvl="0">
                        <a:defRPr/>
                      </a:pPr>
                      <a:endParaRPr lang="en-US" altLang="ko-KR" sz="900" dirty="0">
                        <a:latin typeface="맑은 고딕"/>
                        <a:ea typeface="Times New Roman"/>
                      </a:endParaRPr>
                    </a:p>
                    <a:p>
                      <a:pPr lvl="0">
                        <a:defRPr/>
                      </a:pPr>
                      <a:endParaRPr lang="en-US" altLang="ko-KR" sz="900" dirty="0">
                        <a:latin typeface="맑은 고딕"/>
                        <a:ea typeface="Times New Roman"/>
                      </a:endParaRPr>
                    </a:p>
                    <a:p>
                      <a:pPr lvl="0">
                        <a:defRPr/>
                      </a:pPr>
                      <a:endParaRPr lang="en-US" altLang="ko-KR" sz="900" dirty="0">
                        <a:latin typeface="맑은 고딕"/>
                        <a:ea typeface="Times New Roman"/>
                      </a:endParaRPr>
                    </a:p>
                    <a:p>
                      <a:pPr lvl="0">
                        <a:defRPr/>
                      </a:pPr>
                      <a:endParaRPr lang="en-US" altLang="ko-KR" sz="900" dirty="0">
                        <a:latin typeface="맑은 고딕"/>
                        <a:ea typeface="Times New Roman"/>
                      </a:endParaRPr>
                    </a:p>
                    <a:p>
                      <a:pPr lvl="0">
                        <a:defRPr/>
                      </a:pPr>
                      <a:endParaRPr lang="en-US" altLang="ko-KR" sz="900" dirty="0">
                        <a:latin typeface="맑은 고딕"/>
                        <a:ea typeface="Times New Roman"/>
                      </a:endParaRPr>
                    </a:p>
                    <a:p>
                      <a:pPr lvl="0">
                        <a:defRPr/>
                      </a:pPr>
                      <a:endParaRPr lang="en-US" altLang="ko-KR" sz="900" dirty="0">
                        <a:latin typeface="맑은 고딕"/>
                        <a:ea typeface="Times New Roman"/>
                      </a:endParaRPr>
                    </a:p>
                    <a:p>
                      <a:pPr lvl="0">
                        <a:defRPr/>
                      </a:pPr>
                      <a:endParaRPr lang="en-US" altLang="ko-KR" sz="900" dirty="0">
                        <a:latin typeface="맑은 고딕"/>
                        <a:ea typeface="Times New Roman"/>
                      </a:endParaRPr>
                    </a:p>
                    <a:p>
                      <a:pPr lvl="0">
                        <a:defRPr/>
                      </a:pPr>
                      <a:endParaRPr lang="en-US" altLang="ko-KR" sz="900" dirty="0">
                        <a:latin typeface="맑은 고딕"/>
                        <a:ea typeface="Times New Roman"/>
                      </a:endParaRPr>
                    </a:p>
                    <a:p>
                      <a:pPr lvl="0">
                        <a:defRPr/>
                      </a:pPr>
                      <a:endParaRPr lang="en-US" altLang="ko-KR" sz="900" dirty="0">
                        <a:latin typeface="맑은 고딕"/>
                        <a:ea typeface="Times New Roman"/>
                      </a:endParaRPr>
                    </a:p>
                    <a:p>
                      <a:pPr lvl="0">
                        <a:defRPr/>
                      </a:pPr>
                      <a:endParaRPr lang="en-US" altLang="ko-KR" sz="900" dirty="0">
                        <a:latin typeface="맑은 고딕"/>
                        <a:ea typeface="Times New Roman"/>
                      </a:endParaRPr>
                    </a:p>
                    <a:p>
                      <a:pPr lvl="0">
                        <a:defRPr/>
                      </a:pPr>
                      <a:endParaRPr lang="en-US" altLang="ko-KR" sz="900" dirty="0">
                        <a:latin typeface="맑은 고딕"/>
                        <a:ea typeface="Times New Roman"/>
                      </a:endParaRPr>
                    </a:p>
                    <a:p>
                      <a:pPr lvl="0">
                        <a:defRPr/>
                      </a:pPr>
                      <a:endParaRPr lang="en-US" altLang="ko-KR" sz="900" dirty="0">
                        <a:latin typeface="맑은 고딕"/>
                        <a:ea typeface="Times New Roman"/>
                      </a:endParaRPr>
                    </a:p>
                    <a:p>
                      <a:pPr lvl="0">
                        <a:defRPr/>
                      </a:pPr>
                      <a:endParaRPr lang="en-US" altLang="ko-KR" sz="900" dirty="0">
                        <a:latin typeface="맑은 고딕"/>
                        <a:ea typeface="Times New Roman"/>
                      </a:endParaRPr>
                    </a:p>
                    <a:p>
                      <a:pPr lvl="0">
                        <a:defRPr/>
                      </a:pPr>
                      <a:endParaRPr lang="en-US" altLang="ko-KR" sz="900" dirty="0">
                        <a:latin typeface="맑은 고딕"/>
                        <a:ea typeface="Times New Roman"/>
                      </a:endParaRPr>
                    </a:p>
                    <a:p>
                      <a:pPr lvl="0">
                        <a:defRPr/>
                      </a:pPr>
                      <a:endParaRPr lang="ko-KR" sz="900" dirty="0">
                        <a:latin typeface="맑은 고딕"/>
                        <a:ea typeface="Times New Roman"/>
                      </a:endParaRPr>
                    </a:p>
                  </a:txBody>
                  <a:tcPr marL="35859" marR="3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ko-KR" sz="900" dirty="0">
                        <a:latin typeface="맑은 고딕"/>
                        <a:ea typeface="Times New Roman"/>
                      </a:endParaRPr>
                    </a:p>
                  </a:txBody>
                  <a:tcPr marL="35859" marR="3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7354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defRPr/>
                      </a:pPr>
                      <a:endParaRPr lang="en-US" sz="1000" dirty="0">
                        <a:latin typeface="맑은 고딕"/>
                        <a:ea typeface="맑은 고딕"/>
                        <a:cs typeface="바탕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ko-KR" sz="1000" b="1" dirty="0" smtClean="0">
                          <a:latin typeface="+mn-lt"/>
                          <a:ea typeface="+mn-ea"/>
                          <a:cs typeface="바탕"/>
                        </a:rPr>
                        <a:t>위와 같이</a:t>
                      </a:r>
                      <a:r>
                        <a:rPr lang="en-US" altLang="ko-KR" sz="1000" b="1" dirty="0" smtClean="0">
                          <a:latin typeface="+mn-lt"/>
                          <a:ea typeface="+mn-ea"/>
                          <a:cs typeface="바탕"/>
                        </a:rPr>
                        <a:t> </a:t>
                      </a:r>
                      <a:r>
                        <a:rPr lang="ko-KR" altLang="en-US" sz="1000" b="1" dirty="0" smtClean="0">
                          <a:latin typeface="+mn-lt"/>
                          <a:ea typeface="+mn-ea"/>
                          <a:cs typeface="바탕"/>
                        </a:rPr>
                        <a:t>제</a:t>
                      </a:r>
                      <a:r>
                        <a:rPr lang="en-US" altLang="ko-KR" sz="1000" b="1" dirty="0" smtClean="0">
                          <a:latin typeface="+mn-lt"/>
                          <a:ea typeface="+mn-ea"/>
                          <a:cs typeface="바탕"/>
                        </a:rPr>
                        <a:t>9</a:t>
                      </a:r>
                      <a:r>
                        <a:rPr lang="ko-KR" altLang="en-US" sz="1000" b="1" dirty="0" smtClean="0">
                          <a:latin typeface="+mn-lt"/>
                          <a:ea typeface="+mn-ea"/>
                          <a:cs typeface="바탕"/>
                        </a:rPr>
                        <a:t>회 </a:t>
                      </a:r>
                      <a:r>
                        <a:rPr lang="ko-KR" altLang="ko-KR" sz="1000" b="1" dirty="0" smtClean="0">
                          <a:latin typeface="+mn-lt"/>
                          <a:ea typeface="+mn-ea"/>
                          <a:cs typeface="바탕"/>
                        </a:rPr>
                        <a:t>아마도</a:t>
                      </a:r>
                      <a:r>
                        <a:rPr lang="ko-KR" altLang="en-US" sz="1000" b="1" dirty="0" smtClean="0">
                          <a:latin typeface="+mn-lt"/>
                          <a:ea typeface="+mn-ea"/>
                          <a:cs typeface="바탕"/>
                        </a:rPr>
                        <a:t>사진상</a:t>
                      </a:r>
                      <a:r>
                        <a:rPr lang="ko-KR" altLang="ko-KR" sz="1000" b="1" dirty="0" smtClean="0">
                          <a:latin typeface="+mn-lt"/>
                          <a:ea typeface="+mn-ea"/>
                          <a:cs typeface="바탕"/>
                        </a:rPr>
                        <a:t> 공모에 지원합니다</a:t>
                      </a:r>
                      <a:r>
                        <a:rPr lang="en-US" altLang="ko-KR" sz="1000" b="1" dirty="0" smtClean="0">
                          <a:latin typeface="+mn-lt"/>
                          <a:ea typeface="+mn-ea"/>
                          <a:cs typeface="바탕"/>
                        </a:rPr>
                        <a:t>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000" b="1" dirty="0" smtClean="0">
                          <a:latin typeface="+mn-lt"/>
                          <a:ea typeface="+mn-ea"/>
                          <a:cs typeface="바탕"/>
                        </a:rPr>
                        <a:t>I guarantee the info written</a:t>
                      </a:r>
                      <a:r>
                        <a:rPr lang="en-US" altLang="ko-KR" sz="1000" b="1" baseline="0" dirty="0" smtClean="0">
                          <a:latin typeface="+mn-lt"/>
                          <a:ea typeface="+mn-ea"/>
                          <a:cs typeface="바탕"/>
                        </a:rPr>
                        <a:t> above, and agree with the application to the award</a:t>
                      </a:r>
                      <a:endParaRPr lang="en-US" altLang="ko-KR" sz="1000" b="1" dirty="0" smtClean="0">
                        <a:latin typeface="+mn-lt"/>
                        <a:ea typeface="+mn-ea"/>
                        <a:cs typeface="바탕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ko-KR" sz="1000" b="1" dirty="0" smtClean="0">
                          <a:latin typeface="+mn-lt"/>
                          <a:ea typeface="+mn-ea"/>
                          <a:cs typeface="바탕"/>
                        </a:rPr>
                        <a:t>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altLang="ko-KR" sz="1000" b="1" dirty="0" smtClean="0">
                        <a:latin typeface="+mn-lt"/>
                        <a:ea typeface="+mn-ea"/>
                        <a:cs typeface="바탕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ko-KR" altLang="ko-KR" sz="1000" b="1" dirty="0" smtClean="0">
                          <a:latin typeface="+mn-lt"/>
                          <a:ea typeface="+mn-ea"/>
                          <a:cs typeface="바탕"/>
                        </a:rPr>
                        <a:t>년</a:t>
                      </a:r>
                      <a:r>
                        <a:rPr lang="en-US" altLang="ko-KR" sz="1000" b="1" baseline="0" dirty="0" smtClean="0">
                          <a:latin typeface="+mn-lt"/>
                          <a:ea typeface="+mn-ea"/>
                          <a:cs typeface="바탕"/>
                        </a:rPr>
                        <a:t>(year)</a:t>
                      </a:r>
                      <a:r>
                        <a:rPr lang="en-US" altLang="ko-KR" sz="1000" b="1" dirty="0" smtClean="0">
                          <a:latin typeface="+mn-lt"/>
                          <a:ea typeface="+mn-ea"/>
                          <a:cs typeface="바탕"/>
                        </a:rPr>
                        <a:t>       </a:t>
                      </a:r>
                      <a:r>
                        <a:rPr lang="ko-KR" altLang="ko-KR" sz="1000" b="1" dirty="0" smtClean="0">
                          <a:latin typeface="+mn-lt"/>
                          <a:ea typeface="+mn-ea"/>
                          <a:cs typeface="바탕"/>
                        </a:rPr>
                        <a:t>월</a:t>
                      </a:r>
                      <a:r>
                        <a:rPr lang="en-US" altLang="ko-KR" sz="1000" b="1" dirty="0" smtClean="0">
                          <a:latin typeface="+mn-lt"/>
                          <a:ea typeface="+mn-ea"/>
                          <a:cs typeface="바탕"/>
                        </a:rPr>
                        <a:t>(month)        </a:t>
                      </a:r>
                      <a:r>
                        <a:rPr lang="ko-KR" altLang="ko-KR" sz="1000" b="1" dirty="0" smtClean="0">
                          <a:latin typeface="+mn-lt"/>
                          <a:ea typeface="+mn-ea"/>
                          <a:cs typeface="바탕"/>
                        </a:rPr>
                        <a:t>일</a:t>
                      </a:r>
                      <a:r>
                        <a:rPr lang="en-US" altLang="ko-KR" sz="1000" b="1" dirty="0" smtClean="0">
                          <a:latin typeface="+mn-lt"/>
                          <a:ea typeface="+mn-ea"/>
                          <a:cs typeface="바탕"/>
                        </a:rPr>
                        <a:t>(day)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ko-KR" sz="1000" b="1" dirty="0" smtClean="0">
                          <a:latin typeface="+mn-lt"/>
                          <a:ea typeface="+mn-ea"/>
                          <a:cs typeface="바탕"/>
                        </a:rPr>
                        <a:t>                                                                                                                                                                            </a:t>
                      </a:r>
                      <a:r>
                        <a:rPr lang="ko-KR" altLang="ko-KR" sz="1000" b="1" dirty="0" smtClean="0">
                          <a:latin typeface="+mn-lt"/>
                          <a:ea typeface="+mn-ea"/>
                          <a:cs typeface="바탕"/>
                        </a:rPr>
                        <a:t>신청인</a:t>
                      </a:r>
                      <a:r>
                        <a:rPr lang="en-US" altLang="ko-KR" sz="1000" b="1" dirty="0" smtClean="0">
                          <a:latin typeface="+mn-lt"/>
                          <a:ea typeface="+mn-ea"/>
                          <a:cs typeface="바탕"/>
                        </a:rPr>
                        <a:t>(applicant):                      (</a:t>
                      </a:r>
                      <a:r>
                        <a:rPr lang="ko-KR" altLang="ko-KR" sz="1000" b="1" dirty="0" smtClean="0">
                          <a:latin typeface="+mn-lt"/>
                          <a:ea typeface="+mn-ea"/>
                          <a:cs typeface="바탕"/>
                        </a:rPr>
                        <a:t>인</a:t>
                      </a:r>
                      <a:r>
                        <a:rPr lang="en-US" altLang="ko-KR" sz="1000" b="1" dirty="0" smtClean="0">
                          <a:latin typeface="+mn-lt"/>
                          <a:ea typeface="+mn-ea"/>
                          <a:cs typeface="바탕"/>
                        </a:rPr>
                        <a:t> signature)</a:t>
                      </a:r>
                      <a:endParaRPr lang="ko-KR" altLang="ko-KR" sz="1000" dirty="0" smtClean="0"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ko-KR" sz="1000" b="1" dirty="0" smtClean="0">
                        <a:latin typeface="+mn-lt"/>
                        <a:ea typeface="+mn-ea"/>
                        <a:cs typeface="바탕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ko-KR" sz="1000" b="1" dirty="0" smtClean="0">
                        <a:latin typeface="+mn-lt"/>
                        <a:ea typeface="+mn-ea"/>
                        <a:cs typeface="바탕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altLang="ko-KR" sz="1000" b="1" dirty="0" err="1" smtClean="0">
                          <a:latin typeface="+mn-lt"/>
                          <a:ea typeface="+mn-ea"/>
                          <a:cs typeface="바탕"/>
                        </a:rPr>
                        <a:t>아마도예술공간</a:t>
                      </a:r>
                      <a:r>
                        <a:rPr lang="en-US" altLang="ko-KR" sz="1000" b="1" dirty="0" smtClean="0">
                          <a:latin typeface="+mn-lt"/>
                          <a:ea typeface="+mn-ea"/>
                          <a:cs typeface="바탕"/>
                        </a:rPr>
                        <a:t> </a:t>
                      </a:r>
                      <a:r>
                        <a:rPr lang="ko-KR" altLang="ko-KR" sz="1000" b="1" dirty="0" smtClean="0">
                          <a:latin typeface="+mn-lt"/>
                          <a:ea typeface="+mn-ea"/>
                          <a:cs typeface="바탕"/>
                        </a:rPr>
                        <a:t>귀하</a:t>
                      </a:r>
                      <a:endParaRPr lang="en-US" altLang="ko-KR" sz="1000" b="1" dirty="0" smtClean="0">
                        <a:latin typeface="+mn-lt"/>
                        <a:ea typeface="+mn-ea"/>
                        <a:cs typeface="바탕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000" b="1" dirty="0" smtClean="0">
                          <a:latin typeface="+mn-lt"/>
                          <a:ea typeface="+mn-ea"/>
                          <a:cs typeface="Times New Roman"/>
                        </a:rPr>
                        <a:t>Amado</a:t>
                      </a:r>
                      <a:r>
                        <a:rPr lang="en-US" altLang="ko-KR" sz="1000" b="1" baseline="0" dirty="0" smtClean="0">
                          <a:latin typeface="+mn-lt"/>
                          <a:ea typeface="+mn-ea"/>
                          <a:cs typeface="Times New Roman"/>
                        </a:rPr>
                        <a:t> Art Space</a:t>
                      </a:r>
                      <a:endParaRPr lang="ko-KR" altLang="ko-KR" sz="1000" dirty="0"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5859" marR="358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83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42646" y="347531"/>
            <a:ext cx="6372708" cy="80648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b="1" smtClean="0">
                <a:solidFill>
                  <a:schemeClr val="tx1"/>
                </a:solidFill>
              </a:rPr>
              <a:pPr/>
              <a:t>3</a:t>
            </a:fld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9" name="그림 8" descr="amado_logo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652" y="443544"/>
            <a:ext cx="486054" cy="785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0718" y="539553"/>
            <a:ext cx="577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작가 노트 </a:t>
            </a:r>
            <a:r>
              <a:rPr lang="en-US" altLang="ko-KR" b="1" dirty="0" smtClean="0"/>
              <a:t>Personal </a:t>
            </a:r>
            <a:r>
              <a:rPr lang="en-US" altLang="ko-KR" b="1" dirty="0"/>
              <a:t>statement </a:t>
            </a:r>
            <a:r>
              <a:rPr lang="en-US" altLang="ko-KR" sz="1200" b="1" dirty="0" smtClean="0"/>
              <a:t>(2p </a:t>
            </a:r>
            <a:r>
              <a:rPr lang="ko-KR" altLang="en-US" sz="1200" b="1" dirty="0" smtClean="0"/>
              <a:t>이내</a:t>
            </a:r>
            <a:r>
              <a:rPr lang="en-US" altLang="ko-KR" sz="1200" b="1" dirty="0" smtClean="0"/>
              <a:t>, within 2 page)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4527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42646" y="347531"/>
            <a:ext cx="6372708" cy="80648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b="1" smtClean="0">
                <a:solidFill>
                  <a:schemeClr val="tx1"/>
                </a:solidFill>
              </a:rPr>
              <a:pPr/>
              <a:t>4</a:t>
            </a:fld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9" name="그림 8" descr="amado_logo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652" y="443544"/>
            <a:ext cx="486054" cy="785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0718" y="539553"/>
            <a:ext cx="550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포트폴리오 </a:t>
            </a:r>
            <a:r>
              <a:rPr lang="en-US" altLang="ko-KR" b="1" dirty="0" smtClean="0"/>
              <a:t>Portfolio</a:t>
            </a:r>
          </a:p>
          <a:p>
            <a:r>
              <a:rPr lang="ko-KR" altLang="en-US" sz="1200" b="1" dirty="0" smtClean="0"/>
              <a:t>작품이미지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이미지 </a:t>
            </a:r>
            <a:r>
              <a:rPr lang="en-US" altLang="ko-KR" sz="1200" b="1" dirty="0" smtClean="0"/>
              <a:t>10</a:t>
            </a:r>
            <a:r>
              <a:rPr lang="ko-KR" altLang="en-US" sz="1200" b="1" dirty="0" smtClean="0"/>
              <a:t>점 이내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작품캡션 첨부</a:t>
            </a:r>
            <a:r>
              <a:rPr lang="en-US" altLang="ko-KR" sz="1200" b="1" dirty="0" smtClean="0"/>
              <a:t>: </a:t>
            </a:r>
            <a:r>
              <a:rPr lang="ko-KR" altLang="en-US" sz="1200" b="1" dirty="0" err="1" smtClean="0"/>
              <a:t>작품명</a:t>
            </a:r>
            <a:r>
              <a:rPr lang="en-US" altLang="ko-KR" sz="1200" b="1" dirty="0" smtClean="0"/>
              <a:t>_</a:t>
            </a:r>
            <a:r>
              <a:rPr lang="ko-KR" altLang="en-US" sz="1200" b="1" dirty="0" err="1" smtClean="0"/>
              <a:t>제작년도</a:t>
            </a:r>
            <a:r>
              <a:rPr lang="en-US" altLang="ko-KR" sz="1200" b="1" dirty="0" smtClean="0"/>
              <a:t>_</a:t>
            </a:r>
            <a:r>
              <a:rPr lang="ko-KR" altLang="en-US" sz="1200" b="1" dirty="0" smtClean="0"/>
              <a:t>재료</a:t>
            </a:r>
            <a:r>
              <a:rPr lang="en-US" altLang="ko-KR" sz="1200" b="1" dirty="0" smtClean="0"/>
              <a:t>_</a:t>
            </a:r>
            <a:r>
              <a:rPr lang="ko-KR" altLang="en-US" sz="1200" b="1" dirty="0" smtClean="0"/>
              <a:t>크기</a:t>
            </a:r>
            <a:r>
              <a:rPr lang="en-US" altLang="ko-KR" sz="1200" b="1" dirty="0" smtClean="0"/>
              <a:t>)</a:t>
            </a:r>
          </a:p>
          <a:p>
            <a:r>
              <a:rPr lang="en-US" altLang="ko-KR" sz="1000" b="1" dirty="0" smtClean="0"/>
              <a:t>Image of work(max limit 10 pieces of images, Caption: </a:t>
            </a:r>
            <a:r>
              <a:rPr lang="en-US" altLang="ko-KR" sz="1000" b="1" dirty="0" err="1" smtClean="0"/>
              <a:t>title_year_techniques_size</a:t>
            </a:r>
            <a:r>
              <a:rPr lang="en-US" altLang="ko-KR" sz="1000" b="1" dirty="0" smtClean="0"/>
              <a:t>)</a:t>
            </a:r>
            <a:endParaRPr lang="ko-KR" altLang="en-US" sz="1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42646" y="347531"/>
            <a:ext cx="6372708" cy="80648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b="1" smtClean="0">
                <a:solidFill>
                  <a:schemeClr val="tx1"/>
                </a:solidFill>
              </a:rPr>
              <a:pPr/>
              <a:t>5</a:t>
            </a:fld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9" name="그림 8" descr="amado_logo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652" y="443544"/>
            <a:ext cx="486054" cy="785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712" y="539552"/>
            <a:ext cx="66967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제</a:t>
            </a:r>
            <a:r>
              <a:rPr lang="en-US" altLang="ko-KR" sz="1200" b="1" dirty="0"/>
              <a:t>9</a:t>
            </a:r>
            <a:r>
              <a:rPr lang="ko-KR" altLang="en-US" sz="1200" b="1" dirty="0" smtClean="0"/>
              <a:t>회 아마도사진상 출품 계획 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전시예</a:t>
            </a:r>
            <a:r>
              <a:rPr lang="ko-KR" altLang="en-US" sz="1200" b="1" dirty="0"/>
              <a:t>상</a:t>
            </a:r>
            <a:r>
              <a:rPr lang="ko-KR" altLang="en-US" sz="1200" b="1" dirty="0" smtClean="0"/>
              <a:t>작품이미지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작품계획 등</a:t>
            </a:r>
            <a:r>
              <a:rPr lang="en-US" altLang="ko-KR" sz="1200" b="1" dirty="0" smtClean="0"/>
              <a:t>, 8p </a:t>
            </a:r>
            <a:r>
              <a:rPr lang="ko-KR" altLang="en-US" sz="1200" b="1" dirty="0" smtClean="0"/>
              <a:t>이내</a:t>
            </a:r>
            <a:r>
              <a:rPr lang="en-US" altLang="ko-KR" sz="1200" b="1" dirty="0" smtClean="0"/>
              <a:t>)</a:t>
            </a:r>
          </a:p>
          <a:p>
            <a:r>
              <a:rPr lang="en-US" altLang="ko-KR" sz="1000" b="1" dirty="0" smtClean="0"/>
              <a:t>works and plan for 9th Amado photography award (within 8 pages)</a:t>
            </a:r>
          </a:p>
        </p:txBody>
      </p:sp>
    </p:spTree>
    <p:extLst>
      <p:ext uri="{BB962C8B-B14F-4D97-AF65-F5344CB8AC3E}">
        <p14:creationId xmlns:p14="http://schemas.microsoft.com/office/powerpoint/2010/main" val="338456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42646" y="347531"/>
            <a:ext cx="6372708" cy="80648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b="1" smtClean="0">
                <a:solidFill>
                  <a:schemeClr val="tx1"/>
                </a:solidFill>
              </a:rPr>
              <a:pPr/>
              <a:t>6</a:t>
            </a:fld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9" name="그림 8" descr="amado_logo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652" y="443544"/>
            <a:ext cx="486054" cy="785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712" y="539552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참고용 도면</a:t>
            </a:r>
            <a:r>
              <a:rPr lang="en-US" altLang="ko-KR" sz="1200" b="1" dirty="0" smtClean="0"/>
              <a:t>: </a:t>
            </a:r>
            <a:r>
              <a:rPr lang="ko-KR" altLang="en-US" sz="1200" b="1" dirty="0" err="1" smtClean="0"/>
              <a:t>아마도예술공간</a:t>
            </a:r>
            <a:r>
              <a:rPr lang="en-US" altLang="ko-KR" sz="1200" b="1" dirty="0"/>
              <a:t> </a:t>
            </a:r>
            <a:r>
              <a:rPr lang="ko-KR" altLang="en-US" sz="1200" b="1" dirty="0" err="1" smtClean="0"/>
              <a:t>지상층</a:t>
            </a:r>
            <a:endParaRPr lang="en-US" altLang="ko-KR" sz="1200" b="1" dirty="0" smtClean="0"/>
          </a:p>
          <a:p>
            <a:r>
              <a:rPr lang="en-US" altLang="ko-KR" sz="1000" b="1" dirty="0" smtClean="0"/>
              <a:t>Amado Art </a:t>
            </a:r>
            <a:r>
              <a:rPr lang="en-US" altLang="ko-KR" sz="1000" b="1" dirty="0" err="1" smtClean="0"/>
              <a:t>Space_Floor</a:t>
            </a:r>
            <a:r>
              <a:rPr lang="en-US" altLang="ko-KR" sz="1000" b="1" dirty="0" smtClean="0"/>
              <a:t> </a:t>
            </a:r>
            <a:r>
              <a:rPr lang="en-US" altLang="ko-KR" sz="1000" b="1" dirty="0" err="1"/>
              <a:t>p</a:t>
            </a:r>
            <a:r>
              <a:rPr lang="en-US" altLang="ko-KR" sz="1000" b="1" dirty="0" err="1" smtClean="0"/>
              <a:t>lan_Second</a:t>
            </a:r>
            <a:r>
              <a:rPr lang="en-US" altLang="ko-KR" sz="1000" b="1" dirty="0" smtClean="0"/>
              <a:t> floor</a:t>
            </a:r>
          </a:p>
        </p:txBody>
      </p:sp>
      <p:pic>
        <p:nvPicPr>
          <p:cNvPr id="2050" name="Picture 2" descr="E:\아마도예술공간 자료\아마도 예술 공간\아마도_도면\아마도 예술공간 건물 전체 도면 JPG\아마도예술공간 도면_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t="21002" r="23917" b="17555"/>
          <a:stretch/>
        </p:blipFill>
        <p:spPr bwMode="auto">
          <a:xfrm>
            <a:off x="260648" y="2121270"/>
            <a:ext cx="6343668" cy="503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7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42646" y="347531"/>
            <a:ext cx="6372708" cy="80648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2613-F65B-4D48-B1AE-4AEFF28F0FFD}" type="slidenum">
              <a:rPr lang="ko-KR" altLang="en-US" b="1" smtClean="0">
                <a:solidFill>
                  <a:schemeClr val="tx1"/>
                </a:solidFill>
              </a:rPr>
              <a:pPr/>
              <a:t>7</a:t>
            </a:fld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9" name="그림 8" descr="amado_logo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652" y="443544"/>
            <a:ext cx="486054" cy="785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712" y="539552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참고용 도면</a:t>
            </a:r>
            <a:r>
              <a:rPr lang="en-US" altLang="ko-KR" sz="1200" b="1" dirty="0"/>
              <a:t>: </a:t>
            </a:r>
            <a:r>
              <a:rPr lang="ko-KR" altLang="en-US" sz="1200" b="1" dirty="0" err="1"/>
              <a:t>아마도예술공간</a:t>
            </a:r>
            <a:r>
              <a:rPr lang="en-US" altLang="ko-KR" sz="1200" b="1" dirty="0"/>
              <a:t> </a:t>
            </a:r>
            <a:r>
              <a:rPr lang="ko-KR" altLang="en-US" sz="1200" b="1" dirty="0" smtClean="0"/>
              <a:t>지하층</a:t>
            </a:r>
            <a:endParaRPr lang="en-US" altLang="ko-KR" sz="1200" b="1" dirty="0"/>
          </a:p>
          <a:p>
            <a:r>
              <a:rPr lang="en-US" altLang="ko-KR" sz="1000" b="1" dirty="0" smtClean="0"/>
              <a:t>Amado Art </a:t>
            </a:r>
            <a:r>
              <a:rPr lang="en-US" altLang="ko-KR" sz="1000" b="1" dirty="0" err="1" smtClean="0"/>
              <a:t>Space_Floor</a:t>
            </a:r>
            <a:r>
              <a:rPr lang="en-US" altLang="ko-KR" sz="1000" b="1" dirty="0" smtClean="0"/>
              <a:t> </a:t>
            </a:r>
            <a:r>
              <a:rPr lang="en-US" altLang="ko-KR" sz="1000" b="1" dirty="0" err="1" smtClean="0"/>
              <a:t>plan_Basement</a:t>
            </a:r>
            <a:r>
              <a:rPr lang="en-US" altLang="ko-KR" sz="1000" b="1" dirty="0" smtClean="0"/>
              <a:t> floor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321197" y="2445933"/>
            <a:ext cx="6215605" cy="4070283"/>
            <a:chOff x="321197" y="2445933"/>
            <a:chExt cx="6215605" cy="4070283"/>
          </a:xfrm>
        </p:grpSpPr>
        <p:pic>
          <p:nvPicPr>
            <p:cNvPr id="1026" name="Picture 2" descr="E:\아마도예술공간 자료\아마도 예술 공간\아마도_도면\아마도 예술공간 건물 전체 도면 JPG\아마도예술공간 도면_0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7" t="41991" r="24605" b="17985"/>
            <a:stretch/>
          </p:blipFill>
          <p:spPr bwMode="auto">
            <a:xfrm>
              <a:off x="321197" y="2445933"/>
              <a:ext cx="6215605" cy="4070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5301208" y="2699792"/>
              <a:ext cx="50405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6126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243</Words>
  <Application>Microsoft Office PowerPoint</Application>
  <PresentationFormat>화면 슬라이드 쇼(4:3)</PresentationFormat>
  <Paragraphs>74</Paragraphs>
  <Slides>7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9" baseType="lpstr"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배여정</dc:creator>
  <cp:lastModifiedBy>아마도예술공간</cp:lastModifiedBy>
  <cp:revision>79</cp:revision>
  <dcterms:created xsi:type="dcterms:W3CDTF">2013-10-30T06:40:25Z</dcterms:created>
  <dcterms:modified xsi:type="dcterms:W3CDTF">2021-10-02T02:40:51Z</dcterms:modified>
</cp:coreProperties>
</file>